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77BB2-3D1B-4B4F-B0A1-D8FF94543025}" v="1" dt="2023-02-27T12:42:10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BAE77BB2-3D1B-4B4F-B0A1-D8FF94543025}"/>
    <pc:docChg chg="custSel modSld">
      <pc:chgData name="Thomas, Dartayvia" userId="a694c79a-5c0e-4384-8328-fcb030cbbd2b" providerId="ADAL" clId="{BAE77BB2-3D1B-4B4F-B0A1-D8FF94543025}" dt="2023-02-27T12:47:57.063" v="781" actId="20577"/>
      <pc:docMkLst>
        <pc:docMk/>
      </pc:docMkLst>
      <pc:sldChg chg="modSp mod">
        <pc:chgData name="Thomas, Dartayvia" userId="a694c79a-5c0e-4384-8328-fcb030cbbd2b" providerId="ADAL" clId="{BAE77BB2-3D1B-4B4F-B0A1-D8FF94543025}" dt="2023-02-27T12:41:18.789" v="12" actId="20577"/>
        <pc:sldMkLst>
          <pc:docMk/>
          <pc:sldMk cId="0" sldId="257"/>
        </pc:sldMkLst>
        <pc:spChg chg="mod">
          <ac:chgData name="Thomas, Dartayvia" userId="a694c79a-5c0e-4384-8328-fcb030cbbd2b" providerId="ADAL" clId="{BAE77BB2-3D1B-4B4F-B0A1-D8FF94543025}" dt="2023-02-27T12:41:18.789" v="12" actId="20577"/>
          <ac:spMkLst>
            <pc:docMk/>
            <pc:sldMk cId="0" sldId="257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BAE77BB2-3D1B-4B4F-B0A1-D8FF94543025}" dt="2023-02-27T12:41:30.586" v="25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BAE77BB2-3D1B-4B4F-B0A1-D8FF94543025}" dt="2023-02-27T12:41:30.586" v="25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BAE77BB2-3D1B-4B4F-B0A1-D8FF94543025}" dt="2023-02-27T12:45:57.444" v="512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BAE77BB2-3D1B-4B4F-B0A1-D8FF94543025}" dt="2023-02-27T12:45:57.444" v="512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BAE77BB2-3D1B-4B4F-B0A1-D8FF94543025}" dt="2023-02-27T12:45:48.329" v="493" actId="20577"/>
          <ac:spMkLst>
            <pc:docMk/>
            <pc:sldMk cId="2851034882" sldId="264"/>
            <ac:spMk id="4" creationId="{31791653-EC22-4455-AD31-D4C8B93EAA14}"/>
          </ac:spMkLst>
        </pc:spChg>
        <pc:spChg chg="mod">
          <ac:chgData name="Thomas, Dartayvia" userId="a694c79a-5c0e-4384-8328-fcb030cbbd2b" providerId="ADAL" clId="{BAE77BB2-3D1B-4B4F-B0A1-D8FF94543025}" dt="2023-02-27T12:44:23.353" v="256" actId="20577"/>
          <ac:spMkLst>
            <pc:docMk/>
            <pc:sldMk cId="2851034882" sldId="264"/>
            <ac:spMk id="7" creationId="{6A1F7BB7-6103-4D0C-A35E-B923B4953942}"/>
          </ac:spMkLst>
        </pc:spChg>
        <pc:spChg chg="mod">
          <ac:chgData name="Thomas, Dartayvia" userId="a694c79a-5c0e-4384-8328-fcb030cbbd2b" providerId="ADAL" clId="{BAE77BB2-3D1B-4B4F-B0A1-D8FF94543025}" dt="2023-02-27T12:45:38.617" v="462" actId="1076"/>
          <ac:spMkLst>
            <pc:docMk/>
            <pc:sldMk cId="2851034882" sldId="264"/>
            <ac:spMk id="10" creationId="{A11349C9-89CB-43A5-B69F-A1C87D4684FF}"/>
          </ac:spMkLst>
        </pc:spChg>
        <pc:spChg chg="mod">
          <ac:chgData name="Thomas, Dartayvia" userId="a694c79a-5c0e-4384-8328-fcb030cbbd2b" providerId="ADAL" clId="{BAE77BB2-3D1B-4B4F-B0A1-D8FF94543025}" dt="2023-02-27T12:43:59.937" v="168" actId="20577"/>
          <ac:spMkLst>
            <pc:docMk/>
            <pc:sldMk cId="2851034882" sldId="264"/>
            <ac:spMk id="13" creationId="{A8BB39BF-FA55-478F-B23F-3762C717E936}"/>
          </ac:spMkLst>
        </pc:spChg>
        <pc:spChg chg="mod">
          <ac:chgData name="Thomas, Dartayvia" userId="a694c79a-5c0e-4384-8328-fcb030cbbd2b" providerId="ADAL" clId="{BAE77BB2-3D1B-4B4F-B0A1-D8FF94543025}" dt="2023-02-27T12:45:35.661" v="461" actId="1076"/>
          <ac:spMkLst>
            <pc:docMk/>
            <pc:sldMk cId="2851034882" sldId="264"/>
            <ac:spMk id="16" creationId="{B080B0BC-DCB1-4473-BDB7-B3E0DBC54321}"/>
          </ac:spMkLst>
        </pc:spChg>
      </pc:sldChg>
      <pc:sldChg chg="modSp mod">
        <pc:chgData name="Thomas, Dartayvia" userId="a694c79a-5c0e-4384-8328-fcb030cbbd2b" providerId="ADAL" clId="{BAE77BB2-3D1B-4B4F-B0A1-D8FF94543025}" dt="2023-02-27T12:47:57.063" v="781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BAE77BB2-3D1B-4B4F-B0A1-D8FF94543025}" dt="2023-02-27T12:41:55.969" v="58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BAE77BB2-3D1B-4B4F-B0A1-D8FF94543025}" dt="2023-02-27T12:47:57.063" v="781" actId="20577"/>
          <ac:spMkLst>
            <pc:docMk/>
            <pc:sldMk cId="1852475495" sldId="270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BAE77BB2-3D1B-4B4F-B0A1-D8FF94543025}" dt="2023-02-27T12:46:33.142" v="602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BAE77BB2-3D1B-4B4F-B0A1-D8FF94543025}" dt="2023-02-27T12:46:06.679" v="523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BAE77BB2-3D1B-4B4F-B0A1-D8FF94543025}" dt="2023-02-27T12:46:22.487" v="572" actId="20577"/>
          <ac:spMkLst>
            <pc:docMk/>
            <pc:sldMk cId="2467706725" sldId="271"/>
            <ac:spMk id="6" creationId="{00000000-0000-0000-0000-000000000000}"/>
          </ac:spMkLst>
        </pc:spChg>
        <pc:spChg chg="mod">
          <ac:chgData name="Thomas, Dartayvia" userId="a694c79a-5c0e-4384-8328-fcb030cbbd2b" providerId="ADAL" clId="{BAE77BB2-3D1B-4B4F-B0A1-D8FF94543025}" dt="2023-02-27T12:46:14.601" v="543" actId="20577"/>
          <ac:spMkLst>
            <pc:docMk/>
            <pc:sldMk cId="2467706725" sldId="271"/>
            <ac:spMk id="13" creationId="{00000000-0000-0000-0000-000000000000}"/>
          </ac:spMkLst>
        </pc:spChg>
        <pc:spChg chg="mod">
          <ac:chgData name="Thomas, Dartayvia" userId="a694c79a-5c0e-4384-8328-fcb030cbbd2b" providerId="ADAL" clId="{BAE77BB2-3D1B-4B4F-B0A1-D8FF94543025}" dt="2023-02-27T12:46:33.142" v="602" actId="20577"/>
          <ac:spMkLst>
            <pc:docMk/>
            <pc:sldMk cId="2467706725" sldId="271"/>
            <ac:spMk id="18" creationId="{00000000-0000-0000-0000-000000000000}"/>
          </ac:spMkLst>
        </pc:spChg>
      </pc:sldChg>
      <pc:sldChg chg="delSp modSp mod">
        <pc:chgData name="Thomas, Dartayvia" userId="a694c79a-5c0e-4384-8328-fcb030cbbd2b" providerId="ADAL" clId="{BAE77BB2-3D1B-4B4F-B0A1-D8FF94543025}" dt="2023-02-27T12:42:10.349" v="71" actId="478"/>
        <pc:sldMkLst>
          <pc:docMk/>
          <pc:sldMk cId="2204280826" sldId="272"/>
        </pc:sldMkLst>
        <pc:spChg chg="mod">
          <ac:chgData name="Thomas, Dartayvia" userId="a694c79a-5c0e-4384-8328-fcb030cbbd2b" providerId="ADAL" clId="{BAE77BB2-3D1B-4B4F-B0A1-D8FF94543025}" dt="2023-02-27T12:42:01.671" v="70" actId="20577"/>
          <ac:spMkLst>
            <pc:docMk/>
            <pc:sldMk cId="2204280826" sldId="272"/>
            <ac:spMk id="2" creationId="{FD5202AA-C441-4D39-88DA-989BA25CBBCD}"/>
          </ac:spMkLst>
        </pc:spChg>
        <pc:picChg chg="del">
          <ac:chgData name="Thomas, Dartayvia" userId="a694c79a-5c0e-4384-8328-fcb030cbbd2b" providerId="ADAL" clId="{BAE77BB2-3D1B-4B4F-B0A1-D8FF94543025}" dt="2023-02-27T12:42:10.349" v="71" actId="478"/>
          <ac:picMkLst>
            <pc:docMk/>
            <pc:sldMk cId="2204280826" sldId="272"/>
            <ac:picMk id="1026" creationId="{04D51A79-AD68-3EC9-5E28-FF4B6B8F2F93}"/>
          </ac:picMkLst>
        </pc:picChg>
      </pc:sldChg>
      <pc:sldChg chg="modSp mod">
        <pc:chgData name="Thomas, Dartayvia" userId="a694c79a-5c0e-4384-8328-fcb030cbbd2b" providerId="ADAL" clId="{BAE77BB2-3D1B-4B4F-B0A1-D8FF94543025}" dt="2023-02-27T12:47:44.300" v="754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BAE77BB2-3D1B-4B4F-B0A1-D8FF94543025}" dt="2023-02-27T12:46:42.771" v="621" actId="20577"/>
          <ac:spMkLst>
            <pc:docMk/>
            <pc:sldMk cId="2043320475" sldId="273"/>
            <ac:spMk id="2" creationId="{FD5202AA-C441-4D39-88DA-989BA25CBBCD}"/>
          </ac:spMkLst>
        </pc:spChg>
        <pc:spChg chg="mod">
          <ac:chgData name="Thomas, Dartayvia" userId="a694c79a-5c0e-4384-8328-fcb030cbbd2b" providerId="ADAL" clId="{BAE77BB2-3D1B-4B4F-B0A1-D8FF94543025}" dt="2023-02-27T12:46:55.464" v="649" actId="20577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BAE77BB2-3D1B-4B4F-B0A1-D8FF94543025}" dt="2023-02-27T12:46:49.065" v="635" actId="20577"/>
          <ac:spMkLst>
            <pc:docMk/>
            <pc:sldMk cId="2043320475" sldId="273"/>
            <ac:spMk id="16" creationId="{00000000-0000-0000-0000-000000000000}"/>
          </ac:spMkLst>
        </pc:spChg>
        <pc:spChg chg="mod">
          <ac:chgData name="Thomas, Dartayvia" userId="a694c79a-5c0e-4384-8328-fcb030cbbd2b" providerId="ADAL" clId="{BAE77BB2-3D1B-4B4F-B0A1-D8FF94543025}" dt="2023-02-27T12:47:44.300" v="754" actId="20577"/>
          <ac:spMkLst>
            <pc:docMk/>
            <pc:sldMk cId="2043320475" sldId="27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357521" y="2967335"/>
            <a:ext cx="114769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Feb.27-Mar 3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090571" y="1945857"/>
            <a:ext cx="80046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Feb.27-Mar 3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27 Block schedule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Students can use proper technique to perform exercises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I can explain and follow the rules for basketball pong and ladder toss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927008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51768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Possible Relay</a:t>
            </a:r>
          </a:p>
          <a:p>
            <a:r>
              <a:rPr lang="en-US" dirty="0"/>
              <a:t>3. Players partnered up to compete in basketball pong and ladder toss with teams being chosen to officiate/keep score and make sure rules are followed</a:t>
            </a:r>
          </a:p>
          <a:p>
            <a:r>
              <a:rPr lang="en-US" dirty="0"/>
              <a:t>4. Free play if time permits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5830382" y="577049"/>
            <a:ext cx="5595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  <a:p>
            <a:r>
              <a:rPr lang="en-US" dirty="0"/>
              <a:t>I can work with partner to participate in </a:t>
            </a:r>
            <a:r>
              <a:rPr lang="en-US" dirty="0" err="1"/>
              <a:t>basketpong</a:t>
            </a:r>
            <a:r>
              <a:rPr lang="en-US" dirty="0"/>
              <a:t> and ladder toss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coaches'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76074" y="6096285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28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Block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previous 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 1  Standard: Block Schedule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Monday</a:t>
            </a:r>
          </a:p>
          <a:p>
            <a:pPr marL="228600" indent="-228600">
              <a:buAutoNum type="arabicPeriod"/>
            </a:pPr>
            <a:r>
              <a:rPr lang="en-US" sz="1200" dirty="0"/>
              <a:t>If we get the equipment, we may incorporate ultimate Frisbee for frisbee frenzy 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 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</a:t>
            </a:r>
            <a:r>
              <a:rPr lang="en-US"/>
              <a:t>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 3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20665</TotalTime>
  <Words>1311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77</cp:revision>
  <dcterms:created xsi:type="dcterms:W3CDTF">2022-07-27T15:29:14Z</dcterms:created>
  <dcterms:modified xsi:type="dcterms:W3CDTF">2023-02-27T12:47:58Z</dcterms:modified>
</cp:coreProperties>
</file>