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64" r:id="rId4"/>
    <p:sldId id="271" r:id="rId5"/>
    <p:sldId id="273" r:id="rId6"/>
    <p:sldId id="270" r:id="rId7"/>
    <p:sldId id="272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E77BB2-3D1B-4B4F-B0A1-D8FF94543025}" v="1" dt="2023-02-27T12:42:10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, Dartayvia" userId="a694c79a-5c0e-4384-8328-fcb030cbbd2b" providerId="ADAL" clId="{BAE77BB2-3D1B-4B4F-B0A1-D8FF94543025}"/>
    <pc:docChg chg="custSel modSld">
      <pc:chgData name="Thomas, Dartayvia" userId="a694c79a-5c0e-4384-8328-fcb030cbbd2b" providerId="ADAL" clId="{BAE77BB2-3D1B-4B4F-B0A1-D8FF94543025}" dt="2023-02-27T12:47:57.063" v="781" actId="20577"/>
      <pc:docMkLst>
        <pc:docMk/>
      </pc:docMkLst>
      <pc:sldChg chg="modSp mod">
        <pc:chgData name="Thomas, Dartayvia" userId="a694c79a-5c0e-4384-8328-fcb030cbbd2b" providerId="ADAL" clId="{BAE77BB2-3D1B-4B4F-B0A1-D8FF94543025}" dt="2023-02-27T12:41:18.789" v="12" actId="20577"/>
        <pc:sldMkLst>
          <pc:docMk/>
          <pc:sldMk cId="0" sldId="257"/>
        </pc:sldMkLst>
        <pc:spChg chg="mod">
          <ac:chgData name="Thomas, Dartayvia" userId="a694c79a-5c0e-4384-8328-fcb030cbbd2b" providerId="ADAL" clId="{BAE77BB2-3D1B-4B4F-B0A1-D8FF94543025}" dt="2023-02-27T12:41:18.789" v="12" actId="20577"/>
          <ac:spMkLst>
            <pc:docMk/>
            <pc:sldMk cId="0" sldId="257"/>
            <ac:spMk id="11" creationId="{23700F73-3A49-415E-B9B2-0E6746A2FCDB}"/>
          </ac:spMkLst>
        </pc:spChg>
      </pc:sldChg>
      <pc:sldChg chg="modSp mod">
        <pc:chgData name="Thomas, Dartayvia" userId="a694c79a-5c0e-4384-8328-fcb030cbbd2b" providerId="ADAL" clId="{BAE77BB2-3D1B-4B4F-B0A1-D8FF94543025}" dt="2023-02-27T12:41:30.586" v="25" actId="20577"/>
        <pc:sldMkLst>
          <pc:docMk/>
          <pc:sldMk cId="1715711071" sldId="261"/>
        </pc:sldMkLst>
        <pc:spChg chg="mod">
          <ac:chgData name="Thomas, Dartayvia" userId="a694c79a-5c0e-4384-8328-fcb030cbbd2b" providerId="ADAL" clId="{BAE77BB2-3D1B-4B4F-B0A1-D8FF94543025}" dt="2023-02-27T12:41:30.586" v="25" actId="20577"/>
          <ac:spMkLst>
            <pc:docMk/>
            <pc:sldMk cId="1715711071" sldId="261"/>
            <ac:spMk id="11" creationId="{23700F73-3A49-415E-B9B2-0E6746A2FCDB}"/>
          </ac:spMkLst>
        </pc:spChg>
      </pc:sldChg>
      <pc:sldChg chg="modSp mod">
        <pc:chgData name="Thomas, Dartayvia" userId="a694c79a-5c0e-4384-8328-fcb030cbbd2b" providerId="ADAL" clId="{BAE77BB2-3D1B-4B4F-B0A1-D8FF94543025}" dt="2023-02-27T12:45:57.444" v="512" actId="20577"/>
        <pc:sldMkLst>
          <pc:docMk/>
          <pc:sldMk cId="2851034882" sldId="264"/>
        </pc:sldMkLst>
        <pc:spChg chg="mod">
          <ac:chgData name="Thomas, Dartayvia" userId="a694c79a-5c0e-4384-8328-fcb030cbbd2b" providerId="ADAL" clId="{BAE77BB2-3D1B-4B4F-B0A1-D8FF94543025}" dt="2023-02-27T12:45:57.444" v="512" actId="20577"/>
          <ac:spMkLst>
            <pc:docMk/>
            <pc:sldMk cId="2851034882" sldId="264"/>
            <ac:spMk id="2" creationId="{FD5202AA-C441-4D39-88DA-989BA25CBBCD}"/>
          </ac:spMkLst>
        </pc:spChg>
        <pc:spChg chg="mod">
          <ac:chgData name="Thomas, Dartayvia" userId="a694c79a-5c0e-4384-8328-fcb030cbbd2b" providerId="ADAL" clId="{BAE77BB2-3D1B-4B4F-B0A1-D8FF94543025}" dt="2023-02-27T12:45:48.329" v="493" actId="20577"/>
          <ac:spMkLst>
            <pc:docMk/>
            <pc:sldMk cId="2851034882" sldId="264"/>
            <ac:spMk id="4" creationId="{31791653-EC22-4455-AD31-D4C8B93EAA14}"/>
          </ac:spMkLst>
        </pc:spChg>
        <pc:spChg chg="mod">
          <ac:chgData name="Thomas, Dartayvia" userId="a694c79a-5c0e-4384-8328-fcb030cbbd2b" providerId="ADAL" clId="{BAE77BB2-3D1B-4B4F-B0A1-D8FF94543025}" dt="2023-02-27T12:44:23.353" v="256" actId="20577"/>
          <ac:spMkLst>
            <pc:docMk/>
            <pc:sldMk cId="2851034882" sldId="264"/>
            <ac:spMk id="7" creationId="{6A1F7BB7-6103-4D0C-A35E-B923B4953942}"/>
          </ac:spMkLst>
        </pc:spChg>
        <pc:spChg chg="mod">
          <ac:chgData name="Thomas, Dartayvia" userId="a694c79a-5c0e-4384-8328-fcb030cbbd2b" providerId="ADAL" clId="{BAE77BB2-3D1B-4B4F-B0A1-D8FF94543025}" dt="2023-02-27T12:45:38.617" v="462" actId="1076"/>
          <ac:spMkLst>
            <pc:docMk/>
            <pc:sldMk cId="2851034882" sldId="264"/>
            <ac:spMk id="10" creationId="{A11349C9-89CB-43A5-B69F-A1C87D4684FF}"/>
          </ac:spMkLst>
        </pc:spChg>
        <pc:spChg chg="mod">
          <ac:chgData name="Thomas, Dartayvia" userId="a694c79a-5c0e-4384-8328-fcb030cbbd2b" providerId="ADAL" clId="{BAE77BB2-3D1B-4B4F-B0A1-D8FF94543025}" dt="2023-02-27T12:43:59.937" v="168" actId="20577"/>
          <ac:spMkLst>
            <pc:docMk/>
            <pc:sldMk cId="2851034882" sldId="264"/>
            <ac:spMk id="13" creationId="{A8BB39BF-FA55-478F-B23F-3762C717E936}"/>
          </ac:spMkLst>
        </pc:spChg>
        <pc:spChg chg="mod">
          <ac:chgData name="Thomas, Dartayvia" userId="a694c79a-5c0e-4384-8328-fcb030cbbd2b" providerId="ADAL" clId="{BAE77BB2-3D1B-4B4F-B0A1-D8FF94543025}" dt="2023-02-27T12:45:35.661" v="461" actId="1076"/>
          <ac:spMkLst>
            <pc:docMk/>
            <pc:sldMk cId="2851034882" sldId="264"/>
            <ac:spMk id="16" creationId="{B080B0BC-DCB1-4473-BDB7-B3E0DBC54321}"/>
          </ac:spMkLst>
        </pc:spChg>
      </pc:sldChg>
      <pc:sldChg chg="modSp mod">
        <pc:chgData name="Thomas, Dartayvia" userId="a694c79a-5c0e-4384-8328-fcb030cbbd2b" providerId="ADAL" clId="{BAE77BB2-3D1B-4B4F-B0A1-D8FF94543025}" dt="2023-02-27T12:47:57.063" v="781" actId="20577"/>
        <pc:sldMkLst>
          <pc:docMk/>
          <pc:sldMk cId="1852475495" sldId="270"/>
        </pc:sldMkLst>
        <pc:spChg chg="mod">
          <ac:chgData name="Thomas, Dartayvia" userId="a694c79a-5c0e-4384-8328-fcb030cbbd2b" providerId="ADAL" clId="{BAE77BB2-3D1B-4B4F-B0A1-D8FF94543025}" dt="2023-02-27T12:41:55.969" v="58" actId="20577"/>
          <ac:spMkLst>
            <pc:docMk/>
            <pc:sldMk cId="1852475495" sldId="270"/>
            <ac:spMk id="2" creationId="{FD5202AA-C441-4D39-88DA-989BA25CBBCD}"/>
          </ac:spMkLst>
        </pc:spChg>
        <pc:spChg chg="mod">
          <ac:chgData name="Thomas, Dartayvia" userId="a694c79a-5c0e-4384-8328-fcb030cbbd2b" providerId="ADAL" clId="{BAE77BB2-3D1B-4B4F-B0A1-D8FF94543025}" dt="2023-02-27T12:47:57.063" v="781" actId="20577"/>
          <ac:spMkLst>
            <pc:docMk/>
            <pc:sldMk cId="1852475495" sldId="270"/>
            <ac:spMk id="16" creationId="{00000000-0000-0000-0000-000000000000}"/>
          </ac:spMkLst>
        </pc:spChg>
      </pc:sldChg>
      <pc:sldChg chg="modSp mod">
        <pc:chgData name="Thomas, Dartayvia" userId="a694c79a-5c0e-4384-8328-fcb030cbbd2b" providerId="ADAL" clId="{BAE77BB2-3D1B-4B4F-B0A1-D8FF94543025}" dt="2023-02-27T12:46:33.142" v="602" actId="20577"/>
        <pc:sldMkLst>
          <pc:docMk/>
          <pc:sldMk cId="2467706725" sldId="271"/>
        </pc:sldMkLst>
        <pc:spChg chg="mod">
          <ac:chgData name="Thomas, Dartayvia" userId="a694c79a-5c0e-4384-8328-fcb030cbbd2b" providerId="ADAL" clId="{BAE77BB2-3D1B-4B4F-B0A1-D8FF94543025}" dt="2023-02-27T12:46:06.679" v="523" actId="20577"/>
          <ac:spMkLst>
            <pc:docMk/>
            <pc:sldMk cId="2467706725" sldId="271"/>
            <ac:spMk id="2" creationId="{FD5202AA-C441-4D39-88DA-989BA25CBBCD}"/>
          </ac:spMkLst>
        </pc:spChg>
        <pc:spChg chg="mod">
          <ac:chgData name="Thomas, Dartayvia" userId="a694c79a-5c0e-4384-8328-fcb030cbbd2b" providerId="ADAL" clId="{BAE77BB2-3D1B-4B4F-B0A1-D8FF94543025}" dt="2023-02-27T12:46:22.487" v="572" actId="20577"/>
          <ac:spMkLst>
            <pc:docMk/>
            <pc:sldMk cId="2467706725" sldId="271"/>
            <ac:spMk id="6" creationId="{00000000-0000-0000-0000-000000000000}"/>
          </ac:spMkLst>
        </pc:spChg>
        <pc:spChg chg="mod">
          <ac:chgData name="Thomas, Dartayvia" userId="a694c79a-5c0e-4384-8328-fcb030cbbd2b" providerId="ADAL" clId="{BAE77BB2-3D1B-4B4F-B0A1-D8FF94543025}" dt="2023-02-27T12:46:14.601" v="543" actId="20577"/>
          <ac:spMkLst>
            <pc:docMk/>
            <pc:sldMk cId="2467706725" sldId="271"/>
            <ac:spMk id="13" creationId="{00000000-0000-0000-0000-000000000000}"/>
          </ac:spMkLst>
        </pc:spChg>
        <pc:spChg chg="mod">
          <ac:chgData name="Thomas, Dartayvia" userId="a694c79a-5c0e-4384-8328-fcb030cbbd2b" providerId="ADAL" clId="{BAE77BB2-3D1B-4B4F-B0A1-D8FF94543025}" dt="2023-02-27T12:46:33.142" v="602" actId="20577"/>
          <ac:spMkLst>
            <pc:docMk/>
            <pc:sldMk cId="2467706725" sldId="271"/>
            <ac:spMk id="18" creationId="{00000000-0000-0000-0000-000000000000}"/>
          </ac:spMkLst>
        </pc:spChg>
      </pc:sldChg>
      <pc:sldChg chg="delSp modSp mod">
        <pc:chgData name="Thomas, Dartayvia" userId="a694c79a-5c0e-4384-8328-fcb030cbbd2b" providerId="ADAL" clId="{BAE77BB2-3D1B-4B4F-B0A1-D8FF94543025}" dt="2023-02-27T12:42:10.349" v="71" actId="478"/>
        <pc:sldMkLst>
          <pc:docMk/>
          <pc:sldMk cId="2204280826" sldId="272"/>
        </pc:sldMkLst>
        <pc:spChg chg="mod">
          <ac:chgData name="Thomas, Dartayvia" userId="a694c79a-5c0e-4384-8328-fcb030cbbd2b" providerId="ADAL" clId="{BAE77BB2-3D1B-4B4F-B0A1-D8FF94543025}" dt="2023-02-27T12:42:01.671" v="70" actId="20577"/>
          <ac:spMkLst>
            <pc:docMk/>
            <pc:sldMk cId="2204280826" sldId="272"/>
            <ac:spMk id="2" creationId="{FD5202AA-C441-4D39-88DA-989BA25CBBCD}"/>
          </ac:spMkLst>
        </pc:spChg>
        <pc:picChg chg="del">
          <ac:chgData name="Thomas, Dartayvia" userId="a694c79a-5c0e-4384-8328-fcb030cbbd2b" providerId="ADAL" clId="{BAE77BB2-3D1B-4B4F-B0A1-D8FF94543025}" dt="2023-02-27T12:42:10.349" v="71" actId="478"/>
          <ac:picMkLst>
            <pc:docMk/>
            <pc:sldMk cId="2204280826" sldId="272"/>
            <ac:picMk id="1026" creationId="{04D51A79-AD68-3EC9-5E28-FF4B6B8F2F93}"/>
          </ac:picMkLst>
        </pc:picChg>
      </pc:sldChg>
      <pc:sldChg chg="modSp mod">
        <pc:chgData name="Thomas, Dartayvia" userId="a694c79a-5c0e-4384-8328-fcb030cbbd2b" providerId="ADAL" clId="{BAE77BB2-3D1B-4B4F-B0A1-D8FF94543025}" dt="2023-02-27T12:47:44.300" v="754" actId="20577"/>
        <pc:sldMkLst>
          <pc:docMk/>
          <pc:sldMk cId="2043320475" sldId="273"/>
        </pc:sldMkLst>
        <pc:spChg chg="mod">
          <ac:chgData name="Thomas, Dartayvia" userId="a694c79a-5c0e-4384-8328-fcb030cbbd2b" providerId="ADAL" clId="{BAE77BB2-3D1B-4B4F-B0A1-D8FF94543025}" dt="2023-02-27T12:46:42.771" v="621" actId="20577"/>
          <ac:spMkLst>
            <pc:docMk/>
            <pc:sldMk cId="2043320475" sldId="273"/>
            <ac:spMk id="2" creationId="{FD5202AA-C441-4D39-88DA-989BA25CBBCD}"/>
          </ac:spMkLst>
        </pc:spChg>
        <pc:spChg chg="mod">
          <ac:chgData name="Thomas, Dartayvia" userId="a694c79a-5c0e-4384-8328-fcb030cbbd2b" providerId="ADAL" clId="{BAE77BB2-3D1B-4B4F-B0A1-D8FF94543025}" dt="2023-02-27T12:46:55.464" v="649" actId="20577"/>
          <ac:spMkLst>
            <pc:docMk/>
            <pc:sldMk cId="2043320475" sldId="273"/>
            <ac:spMk id="11" creationId="{E7395489-B369-4270-BAEF-632D8344F606}"/>
          </ac:spMkLst>
        </pc:spChg>
        <pc:spChg chg="mod">
          <ac:chgData name="Thomas, Dartayvia" userId="a694c79a-5c0e-4384-8328-fcb030cbbd2b" providerId="ADAL" clId="{BAE77BB2-3D1B-4B4F-B0A1-D8FF94543025}" dt="2023-02-27T12:46:49.065" v="635" actId="20577"/>
          <ac:spMkLst>
            <pc:docMk/>
            <pc:sldMk cId="2043320475" sldId="273"/>
            <ac:spMk id="16" creationId="{00000000-0000-0000-0000-000000000000}"/>
          </ac:spMkLst>
        </pc:spChg>
        <pc:spChg chg="mod">
          <ac:chgData name="Thomas, Dartayvia" userId="a694c79a-5c0e-4384-8328-fcb030cbbd2b" providerId="ADAL" clId="{BAE77BB2-3D1B-4B4F-B0A1-D8FF94543025}" dt="2023-02-27T12:47:44.300" v="754" actId="20577"/>
          <ac:spMkLst>
            <pc:docMk/>
            <pc:sldMk cId="2043320475" sldId="273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AA3CF-774C-422C-9AAF-E5DAFE462AFD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C3DD-EB61-49C8-94E2-1A63987855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3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73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40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95B543-0236-4AEE-9F15-C7CF1150485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794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D5385-0A90-410C-822F-88E3CDB98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4C084-9124-4345-8046-75FB2385B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3E93B-6B17-4C33-983F-F6B9D0643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F29CE-98BC-44DF-970F-6A49760CB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D8862-C8F9-439A-873C-CE6BD429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5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321F5-4A10-4DF9-ABEA-77B6F2B4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ABACC-9A17-4732-9222-20CEF178D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FE4C-476B-4B39-AC45-319CA812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7756F-1DC9-48C7-8005-9A5069DA8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C33CD-4C0E-44B9-A8B1-099C2DB3C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448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E0DB57-7E20-4312-98EE-A03844457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BBE80-7685-4D03-843F-C0D129F5B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E50F-AF98-4424-AEC4-5C13F877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20376-3A5D-4E7A-93D0-C5E37F259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380E-B98B-4FB3-BAE3-F95BB059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4B9D3-EC2C-42A9-A42E-0D8ED05E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9563-6A08-4435-8951-95DF3B74D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89095-25F4-41C9-B884-F7109D25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7E69E-F911-433D-8E6A-3553F714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707A-160E-4FC2-8200-6BC427990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0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296A-2179-4FA6-85A8-8A0B580E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D2B5D-241F-4E5B-BAFA-17B3B08E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EFAAB-B95E-42BD-9490-EF7216708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E3410-6F3A-44CD-92DE-F1F3B3AF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87A09-2897-489A-9D6F-221D8AF3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3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4A89E-6223-4427-93F8-8F2C7E7E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2B3-B481-4505-92EA-BFF2C7094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BE3FD-1FF3-4C6A-803C-D00FB8A72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FF932-11F2-48C0-AD45-5D563EA71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65590-AA4C-4685-BE54-FC652175A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F03F0-0A9B-4635-8DF0-B0CCE74C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3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4BEE-6D74-4F2E-AB68-734DF38B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FAA6F-2224-4A41-934B-FDA2F4ABA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35553-744F-4C26-94B2-AA27DD92E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C4358-5EC4-4AE5-98DB-F08ED4B35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38DF9-2A4B-4DED-B8DA-07509E7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FFB67E-1182-4168-894D-E85C5B6B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365A59-3C9E-4430-85C6-39574E2D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939DEB-D1ED-45FF-B41F-A94563E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12C90-C664-4DBB-9C8F-0BD3867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4E5027-E798-4D5E-8F7F-D8061862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DA68-F1BC-40EA-A22D-34555554F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F7515-FFD7-4FAE-936A-5CB00FA2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62FDE-E3A2-4324-B649-8684B889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50377B-DDBD-410B-BE0C-CD64B68B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72ECE-3C35-4DE4-8C6C-A5DAD9C6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4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C8AFB-2A52-44F9-92B1-48748847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B4409-160F-456B-8622-4F484C4DD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541DB-25DC-49F2-95D9-BC413134A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32ED2-F3A0-4E6B-8BBA-268B7B38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EE13D-8D1A-4CC7-AADF-AB726974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41B43-A567-4A4B-ACBE-94189DC1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3C677-F121-4039-B2C2-8E066D2C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FFC22-26C9-42C3-910C-E312A232E0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0FC86-32FF-4C68-8068-14A69B951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0FD30-BAB3-464A-ABE3-96BE2C892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78C54-5FB0-497F-B8AC-FFF35D216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E8D0-B57E-4E04-A0A3-4027106B8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77B872-CED0-4A9A-95A3-507FE5C44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CB0F13-A29B-4B79-9E8A-885E1CE1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19C81-7472-4FDA-AD5E-ECB2FE2F2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3E5E8-A572-4A49-9BEB-E24A684F23E5}" type="datetimeFigureOut">
              <a:rPr lang="en-US" smtClean="0"/>
              <a:t>2/27/2023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E0000-CBC3-400D-B080-384803DB4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15DAB-D02A-4C47-860A-A028EE72B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8EBC3-1618-40B7-8D77-EC8E143644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0" y="1701491"/>
            <a:ext cx="12082836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2952932" y="1675966"/>
            <a:ext cx="633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Westside High School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357521" y="2967335"/>
            <a:ext cx="11476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Feb.27-Mar 3 </a:t>
            </a:r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Week At a Glance (WAG)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3862275" y="4142535"/>
            <a:ext cx="2143125" cy="2143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94" y="3882505"/>
            <a:ext cx="1877468" cy="241766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77001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8" name="object 8"/>
          <p:cNvSpPr/>
          <p:nvPr/>
        </p:nvSpPr>
        <p:spPr>
          <a:xfrm>
            <a:off x="-3034" y="1663484"/>
            <a:ext cx="12191887" cy="44543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19" name="object 19"/>
          <p:cNvSpPr/>
          <p:nvPr/>
        </p:nvSpPr>
        <p:spPr>
          <a:xfrm flipV="1">
            <a:off x="3652532" y="2647091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700F73-3A49-415E-B9B2-0E6746A2FCDB}"/>
              </a:ext>
            </a:extLst>
          </p:cNvPr>
          <p:cNvSpPr/>
          <p:nvPr/>
        </p:nvSpPr>
        <p:spPr>
          <a:xfrm>
            <a:off x="2090571" y="1945857"/>
            <a:ext cx="80046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Coach Thomas</a:t>
            </a:r>
            <a:endParaRPr lang="en-US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Rec. Games: Feb.27-Mar 3 </a:t>
            </a:r>
            <a:endParaRPr 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26634">
            <a:off x="4071282" y="394300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949" y="3700183"/>
            <a:ext cx="1877468" cy="241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711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69" y="1196095"/>
            <a:ext cx="5253351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27 Block schedule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1" y="4365362"/>
            <a:ext cx="41440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Students can use proper technique to perform exercises</a:t>
            </a:r>
          </a:p>
          <a:p>
            <a:pPr marL="457200" indent="-457200">
              <a:buAutoNum type="arabicPeriod"/>
            </a:pP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I can explain and follow the rules for basketball pong and ladder toss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703060" y="1870076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485178" y="2985397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5927008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791653-EC22-4455-AD31-D4C8B93EAA14}"/>
              </a:ext>
            </a:extLst>
          </p:cNvPr>
          <p:cNvSpPr txBox="1"/>
          <p:nvPr/>
        </p:nvSpPr>
        <p:spPr>
          <a:xfrm>
            <a:off x="6871317" y="3510109"/>
            <a:ext cx="51768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Review of station/circuit exercises &amp; students will go 30 seconds for each station</a:t>
            </a:r>
          </a:p>
          <a:p>
            <a:r>
              <a:rPr lang="en-US" dirty="0"/>
              <a:t>2. Possible Relay</a:t>
            </a:r>
          </a:p>
          <a:p>
            <a:r>
              <a:rPr lang="en-US" dirty="0"/>
              <a:t>3. Players partnered up to compete in basketball pong and ladder toss with teams being chosen to officiate/keep score and make sure rules are followed</a:t>
            </a:r>
          </a:p>
          <a:p>
            <a:r>
              <a:rPr lang="en-US" dirty="0"/>
              <a:t>4. Free play if time permits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548C42-321A-407D-9568-751EF308D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56" y="1835204"/>
            <a:ext cx="5713426" cy="240812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8BB39BF-FA55-478F-B23F-3762C717E936}"/>
              </a:ext>
            </a:extLst>
          </p:cNvPr>
          <p:cNvSpPr txBox="1"/>
          <p:nvPr/>
        </p:nvSpPr>
        <p:spPr>
          <a:xfrm>
            <a:off x="5830382" y="577049"/>
            <a:ext cx="55951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use proper technique for stretching</a:t>
            </a:r>
          </a:p>
          <a:p>
            <a:r>
              <a:rPr lang="en-US" dirty="0"/>
              <a:t>I can use strategy to compete in relay while also working as a team</a:t>
            </a:r>
          </a:p>
          <a:p>
            <a:r>
              <a:rPr lang="en-US" dirty="0"/>
              <a:t>I can work with partner to participate in </a:t>
            </a:r>
            <a:r>
              <a:rPr lang="en-US" dirty="0" err="1"/>
              <a:t>basketpong</a:t>
            </a:r>
            <a:r>
              <a:rPr lang="en-US" dirty="0"/>
              <a:t> and ladder toss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11AA18-4253-4C6E-AC83-698D2D1313B0}"/>
              </a:ext>
            </a:extLst>
          </p:cNvPr>
          <p:cNvSpPr txBox="1"/>
          <p:nvPr/>
        </p:nvSpPr>
        <p:spPr>
          <a:xfrm>
            <a:off x="7485178" y="2270186"/>
            <a:ext cx="357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will go through stretches with coaches' lead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80B0BC-DCB1-4473-BDB7-B3E0DBC54321}"/>
              </a:ext>
            </a:extLst>
          </p:cNvPr>
          <p:cNvSpPr txBox="1"/>
          <p:nvPr/>
        </p:nvSpPr>
        <p:spPr>
          <a:xfrm>
            <a:off x="7276074" y="6096285"/>
            <a:ext cx="343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Cool down</a:t>
            </a:r>
          </a:p>
        </p:txBody>
      </p:sp>
    </p:spTree>
    <p:extLst>
      <p:ext uri="{BB962C8B-B14F-4D97-AF65-F5344CB8AC3E}">
        <p14:creationId xmlns:p14="http://schemas.microsoft.com/office/powerpoint/2010/main" val="2851034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70" y="516165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Feb. 28 </a:t>
            </a: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Block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4420054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78355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250296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7416103" y="5687868"/>
            <a:ext cx="30504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77744" y="2200084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5-10 minute static &amp; dynamic stretches (5 minutes locker rooms)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30869" y="2876604"/>
            <a:ext cx="607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39543" y="6026422"/>
            <a:ext cx="4680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712431" y="67228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04572" y="3131432"/>
            <a:ext cx="6073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Same as previous day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5173" y="4878898"/>
            <a:ext cx="393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previous day</a:t>
            </a:r>
          </a:p>
        </p:txBody>
      </p:sp>
    </p:spTree>
    <p:extLst>
      <p:ext uri="{BB962C8B-B14F-4D97-AF65-F5344CB8AC3E}">
        <p14:creationId xmlns:p14="http://schemas.microsoft.com/office/powerpoint/2010/main" val="246770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67" y="711282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 1  Standard: Block Schedule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Wednesday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19269" y="477893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632602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678614" y="2536311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46277" y="64025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Monday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46277" y="2102592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Stretches 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5173" y="5432896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as Monday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23765" y="52980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46277" y="3065196"/>
            <a:ext cx="6073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Same as Monday</a:t>
            </a:r>
          </a:p>
          <a:p>
            <a:pPr marL="228600" indent="-228600">
              <a:buAutoNum type="arabicPeriod"/>
            </a:pPr>
            <a:r>
              <a:rPr lang="en-US" sz="1200" dirty="0"/>
              <a:t>If we get the equipment, we may incorporate ultimate Frisbee for frisbee frenzy </a:t>
            </a:r>
          </a:p>
        </p:txBody>
      </p:sp>
    </p:spTree>
    <p:extLst>
      <p:ext uri="{BB962C8B-B14F-4D97-AF65-F5344CB8AC3E}">
        <p14:creationId xmlns:p14="http://schemas.microsoft.com/office/powerpoint/2010/main" val="204332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66" y="711487"/>
            <a:ext cx="5253351" cy="36317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Mar 2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b="1" dirty="0"/>
              <a:t>PERG. 2 The physically educated student applies the knowledge of concepts, principles, strategies, and tactics related to movement and performance.</a:t>
            </a:r>
          </a:p>
          <a:p>
            <a:pPr marL="228600" indent="-228600">
              <a:buAutoNum type="alphaLcPeriod"/>
            </a:pPr>
            <a:r>
              <a:rPr lang="en-US" sz="1000" dirty="0"/>
              <a:t>Integrates a variety of strategies, tactics, concepts, and skills during recreational games activities</a:t>
            </a:r>
          </a:p>
          <a:p>
            <a:pPr marL="228600" indent="-228600">
              <a:buAutoNum type="alphaLcPeriod"/>
            </a:pPr>
            <a:r>
              <a:rPr lang="en-US" sz="1000" dirty="0"/>
              <a:t>Evaluates skills needed for recreational games and leisure activities</a:t>
            </a:r>
          </a:p>
          <a:p>
            <a:r>
              <a:rPr lang="en-US" sz="1000" dirty="0"/>
              <a:t> </a:t>
            </a:r>
            <a:r>
              <a:rPr lang="en-US" sz="1000" b="1" u="sng" dirty="0"/>
              <a:t>PERG.3</a:t>
            </a:r>
            <a:r>
              <a:rPr lang="en-US" sz="1000" b="1" dirty="0"/>
              <a:t> The physically educated student demonstrates knowledge and skills to help achieve</a:t>
            </a:r>
          </a:p>
          <a:p>
            <a:r>
              <a:rPr lang="en-US" sz="1000" b="1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143862" y="4606155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Same as previous 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Static &amp; Dynamic stretching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737" y="5219632"/>
            <a:ext cx="3409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</a:t>
            </a:r>
            <a:r>
              <a:rPr lang="en-US"/>
              <a:t>as previous day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764263" y="5219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-locker room unlocked for 5 minutes</a:t>
            </a:r>
          </a:p>
          <a:p>
            <a:r>
              <a:rPr lang="en-US" dirty="0"/>
              <a:t>                                 -students use remaining time to cool down &amp; rehydrate if necessary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6480" y="2364377"/>
            <a:ext cx="536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Same as previous day</a:t>
            </a:r>
          </a:p>
        </p:txBody>
      </p:sp>
    </p:spTree>
    <p:extLst>
      <p:ext uri="{BB962C8B-B14F-4D97-AF65-F5344CB8AC3E}">
        <p14:creationId xmlns:p14="http://schemas.microsoft.com/office/powerpoint/2010/main" val="185247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5202AA-C441-4D39-88DA-989BA25C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38" y="457431"/>
            <a:ext cx="5253351" cy="270843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Mar 3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Standard: 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sz="1000" b="1" u="sng" dirty="0"/>
              <a:t>PERG.1</a:t>
            </a:r>
            <a:r>
              <a:rPr lang="en-US" sz="1000" dirty="0"/>
              <a:t> The physically educated student demonstrates competency in a variety of motor skills and movement patterns.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Demonstrates competence while performing skills in a variety of recreational game settings and activities                                                                                                                                       </a:t>
            </a:r>
          </a:p>
          <a:p>
            <a:r>
              <a:rPr lang="en-US" sz="1000" dirty="0"/>
              <a:t>    </a:t>
            </a:r>
            <a:r>
              <a:rPr lang="en-US" sz="1000" b="1" dirty="0"/>
              <a:t>b</a:t>
            </a:r>
            <a:r>
              <a:rPr lang="en-US" sz="1000" dirty="0"/>
              <a:t>. Performs skills at a level of competence, which contributes to health-related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Demonstrates proper warm-up and cool-down protocol associated with different life time</a:t>
            </a:r>
          </a:p>
          <a:p>
            <a:r>
              <a:rPr lang="en-US" sz="1000" dirty="0"/>
              <a:t>sport physical activities.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u="sng" dirty="0"/>
              <a:t>PERG.3</a:t>
            </a:r>
            <a:r>
              <a:rPr lang="en-US" sz="1000" dirty="0"/>
              <a:t> The physically educated student demonstrates knowledge and skills to help achieve</a:t>
            </a:r>
          </a:p>
          <a:p>
            <a:r>
              <a:rPr lang="en-US" sz="1000" dirty="0"/>
              <a:t>and maintain a health-enhancing level of physical activity and fitness.</a:t>
            </a:r>
          </a:p>
          <a:p>
            <a:r>
              <a:rPr lang="en-US" sz="1000" b="1" dirty="0"/>
              <a:t>a</a:t>
            </a:r>
            <a:r>
              <a:rPr lang="en-US" sz="1000" dirty="0"/>
              <a:t>. Maintains or improves fitness level by using the results of the Georgia Fitness Assessment</a:t>
            </a:r>
          </a:p>
          <a:p>
            <a:r>
              <a:rPr lang="en-US" sz="1000" dirty="0"/>
              <a:t>to guide changes in a personal program of physical activity.</a:t>
            </a:r>
          </a:p>
          <a:p>
            <a:r>
              <a:rPr lang="en-US" sz="1000" b="1" dirty="0"/>
              <a:t>b</a:t>
            </a:r>
            <a:r>
              <a:rPr lang="en-US" sz="1000" dirty="0"/>
              <a:t>. Uses technologies to assess, enhance, and maintain health-related and skill-related fitness.</a:t>
            </a:r>
          </a:p>
          <a:p>
            <a:r>
              <a:rPr lang="en-US" sz="1000" b="1" dirty="0"/>
              <a:t>c</a:t>
            </a:r>
            <a:r>
              <a:rPr lang="en-US" sz="1000" dirty="0"/>
              <a:t>. Analyzes the relationship between physical activity and longevity.</a:t>
            </a:r>
          </a:p>
          <a:p>
            <a:r>
              <a:rPr lang="en-US" sz="1000" dirty="0"/>
              <a:t>Personal and Social Behavior, Rules, Safety, and Etiquette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AC3AF-B088-4CD5-9439-3B1D38BA33DE}"/>
              </a:ext>
            </a:extLst>
          </p:cNvPr>
          <p:cNvSpPr/>
          <p:nvPr/>
        </p:nvSpPr>
        <p:spPr>
          <a:xfrm>
            <a:off x="1535056" y="-65789"/>
            <a:ext cx="3363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Friday - Agenda</a:t>
            </a:r>
            <a:endParaRPr lang="en-US" sz="2800" u="sng" dirty="0">
              <a:solidFill>
                <a:srgbClr val="0070C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888BD9-B185-4B88-A0D8-8EEB4F405AC1}"/>
              </a:ext>
            </a:extLst>
          </p:cNvPr>
          <p:cNvSpPr/>
          <p:nvPr/>
        </p:nvSpPr>
        <p:spPr>
          <a:xfrm>
            <a:off x="7889491" y="84241"/>
            <a:ext cx="210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Learning Target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1F7BB7-6103-4D0C-A35E-B923B4953942}"/>
              </a:ext>
            </a:extLst>
          </p:cNvPr>
          <p:cNvSpPr/>
          <p:nvPr/>
        </p:nvSpPr>
        <p:spPr>
          <a:xfrm>
            <a:off x="275173" y="3234473"/>
            <a:ext cx="2782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Criteria for Success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C248B4-6833-4180-9A8B-5296FE9B99CB}"/>
              </a:ext>
            </a:extLst>
          </p:cNvPr>
          <p:cNvSpPr/>
          <p:nvPr/>
        </p:nvSpPr>
        <p:spPr>
          <a:xfrm>
            <a:off x="7889491" y="1005058"/>
            <a:ext cx="2930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Opening  ( 10-15 mins)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EB6FBD-DDB1-42AE-9848-F18D2D926FB3}"/>
              </a:ext>
            </a:extLst>
          </p:cNvPr>
          <p:cNvSpPr/>
          <p:nvPr/>
        </p:nvSpPr>
        <p:spPr>
          <a:xfrm>
            <a:off x="7889491" y="1635149"/>
            <a:ext cx="37082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Work-session  ( 20 - 25 mins)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1349C9-89CB-43A5-B69F-A1C87D4684FF}"/>
              </a:ext>
            </a:extLst>
          </p:cNvPr>
          <p:cNvSpPr/>
          <p:nvPr/>
        </p:nvSpPr>
        <p:spPr>
          <a:xfrm>
            <a:off x="8007531" y="4865689"/>
            <a:ext cx="30504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Closing  ( 05 – 10 mins)</a:t>
            </a:r>
          </a:p>
          <a:p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395489-B369-4270-BAEF-632D8344F606}"/>
              </a:ext>
            </a:extLst>
          </p:cNvPr>
          <p:cNvSpPr/>
          <p:nvPr/>
        </p:nvSpPr>
        <p:spPr>
          <a:xfrm>
            <a:off x="5764263" y="41656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Freestyle Friday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0BB21-5FC7-416E-8168-242CC5DBF6FF}"/>
              </a:ext>
            </a:extLst>
          </p:cNvPr>
          <p:cNvSpPr/>
          <p:nvPr/>
        </p:nvSpPr>
        <p:spPr>
          <a:xfrm>
            <a:off x="5786775" y="1350656"/>
            <a:ext cx="641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Attendance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369CFF-2543-486A-AC66-54E22BBF72C1}"/>
              </a:ext>
            </a:extLst>
          </p:cNvPr>
          <p:cNvSpPr/>
          <p:nvPr/>
        </p:nvSpPr>
        <p:spPr>
          <a:xfrm>
            <a:off x="119270" y="2893739"/>
            <a:ext cx="3094194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775" y="2003367"/>
            <a:ext cx="6073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n-US" sz="1200" dirty="0"/>
              <a:t>Students are able to engage in various activities/sports typically those that they are most interested </a:t>
            </a:r>
          </a:p>
          <a:p>
            <a:pPr marL="228600" indent="-228600">
              <a:buAutoNum type="arabicPeriod"/>
            </a:pPr>
            <a:r>
              <a:rPr lang="en-US" sz="1200" dirty="0"/>
              <a:t>Teacher will conference will students and possibly make parent phone calls/contact as needed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7476" y="5573575"/>
            <a:ext cx="5460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N/A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3326" y="3866606"/>
            <a:ext cx="34094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 can demonstrate my understanding of the rules, procedures, and expectations by following them during class time and asking questions to teacher if necessary.</a:t>
            </a:r>
          </a:p>
        </p:txBody>
      </p:sp>
    </p:spTree>
    <p:extLst>
      <p:ext uri="{BB962C8B-B14F-4D97-AF65-F5344CB8AC3E}">
        <p14:creationId xmlns:p14="http://schemas.microsoft.com/office/powerpoint/2010/main" val="220428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F95502-65C6-482A-9B40-DDCB8DAA9D75}"/>
              </a:ext>
            </a:extLst>
          </p:cNvPr>
          <p:cNvGrpSpPr/>
          <p:nvPr/>
        </p:nvGrpSpPr>
        <p:grpSpPr>
          <a:xfrm>
            <a:off x="57" y="1"/>
            <a:ext cx="12191887" cy="514567"/>
            <a:chOff x="-324644" y="2222500"/>
            <a:chExt cx="22261685" cy="1302327"/>
          </a:xfrm>
        </p:grpSpPr>
        <p:sp>
          <p:nvSpPr>
            <p:cNvPr id="2" name="object 2"/>
            <p:cNvSpPr/>
            <p:nvPr/>
          </p:nvSpPr>
          <p:spPr>
            <a:xfrm>
              <a:off x="-324644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009EF3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6363156" y="2222500"/>
              <a:ext cx="5573885" cy="1302327"/>
            </a:xfrm>
            <a:custGeom>
              <a:avLst/>
              <a:gdLst/>
              <a:ahLst/>
              <a:cxnLst/>
              <a:rect l="l" t="t" r="r" b="b"/>
              <a:pathLst>
                <a:path w="1883409" h="440055">
                  <a:moveTo>
                    <a:pt x="0" y="0"/>
                  </a:moveTo>
                  <a:lnTo>
                    <a:pt x="0" y="439737"/>
                  </a:lnTo>
                  <a:lnTo>
                    <a:pt x="1883155" y="439737"/>
                  </a:lnTo>
                  <a:lnTo>
                    <a:pt x="188315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2" name="object 2">
              <a:extLst>
                <a:ext uri="{FF2B5EF4-FFF2-40B4-BE49-F238E27FC236}">
                  <a16:creationId xmlns:a16="http://schemas.microsoft.com/office/drawing/2014/main" id="{3708B453-DDCE-42C1-9AB9-A8D5DDCA46AD}"/>
                </a:ext>
              </a:extLst>
            </p:cNvPr>
            <p:cNvSpPr/>
            <p:nvPr/>
          </p:nvSpPr>
          <p:spPr>
            <a:xfrm>
              <a:off x="52379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  <p:sp>
          <p:nvSpPr>
            <p:cNvPr id="23" name="object 2">
              <a:extLst>
                <a:ext uri="{FF2B5EF4-FFF2-40B4-BE49-F238E27FC236}">
                  <a16:creationId xmlns:a16="http://schemas.microsoft.com/office/drawing/2014/main" id="{7D360C87-DA57-4F00-96B5-35199AD11657}"/>
                </a:ext>
              </a:extLst>
            </p:cNvPr>
            <p:cNvSpPr/>
            <p:nvPr/>
          </p:nvSpPr>
          <p:spPr>
            <a:xfrm>
              <a:off x="10800556" y="2222500"/>
              <a:ext cx="5600193" cy="1302327"/>
            </a:xfrm>
            <a:custGeom>
              <a:avLst/>
              <a:gdLst/>
              <a:ahLst/>
              <a:cxnLst/>
              <a:rect l="l" t="t" r="r" b="b"/>
              <a:pathLst>
                <a:path w="1892300" h="440055">
                  <a:moveTo>
                    <a:pt x="0" y="439737"/>
                  </a:moveTo>
                  <a:lnTo>
                    <a:pt x="1892300" y="439737"/>
                  </a:lnTo>
                  <a:lnTo>
                    <a:pt x="1892300" y="0"/>
                  </a:lnTo>
                  <a:lnTo>
                    <a:pt x="0" y="0"/>
                  </a:lnTo>
                  <a:lnTo>
                    <a:pt x="0" y="439737"/>
                  </a:lnTo>
                  <a:close/>
                </a:path>
              </a:pathLst>
            </a:custGeom>
            <a:solidFill>
              <a:srgbClr val="FFA100"/>
            </a:solidFill>
          </p:spPr>
          <p:txBody>
            <a:bodyPr wrap="square" lIns="0" tIns="0" rIns="0" bIns="0" rtlCol="0"/>
            <a:lstStyle/>
            <a:p>
              <a:endParaRPr sz="1154" dirty="0"/>
            </a:p>
          </p:txBody>
        </p:sp>
      </p:grpSp>
      <p:sp>
        <p:nvSpPr>
          <p:cNvPr id="19" name="object 19"/>
          <p:cNvSpPr/>
          <p:nvPr/>
        </p:nvSpPr>
        <p:spPr>
          <a:xfrm flipV="1">
            <a:off x="1198632" y="1617209"/>
            <a:ext cx="4935805" cy="175929"/>
          </a:xfrm>
          <a:custGeom>
            <a:avLst/>
            <a:gdLst/>
            <a:ahLst/>
            <a:cxnLst/>
            <a:rect l="l" t="t" r="r" b="b"/>
            <a:pathLst>
              <a:path w="4686300">
                <a:moveTo>
                  <a:pt x="0" y="0"/>
                </a:moveTo>
                <a:lnTo>
                  <a:pt x="4686300" y="0"/>
                </a:lnTo>
              </a:path>
            </a:pathLst>
          </a:custGeom>
          <a:ln w="8466">
            <a:solidFill>
              <a:srgbClr val="002E8E"/>
            </a:solidFill>
          </a:ln>
        </p:spPr>
        <p:txBody>
          <a:bodyPr wrap="square" lIns="0" tIns="0" rIns="0" bIns="0" rtlCol="0"/>
          <a:lstStyle/>
          <a:p>
            <a:pPr algn="ctr"/>
            <a:endParaRPr sz="1154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66BFC9-0871-42F0-9EED-E2429E411E39}"/>
              </a:ext>
            </a:extLst>
          </p:cNvPr>
          <p:cNvSpPr/>
          <p:nvPr/>
        </p:nvSpPr>
        <p:spPr>
          <a:xfrm>
            <a:off x="1079743" y="869808"/>
            <a:ext cx="3082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rgbClr val="0070C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Resources</a:t>
            </a:r>
            <a:endParaRPr lang="en-US" sz="5400" b="1" cap="none" spc="0" dirty="0">
              <a:ln w="13462">
                <a:solidFill>
                  <a:srgbClr val="0070C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90776" y="214837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52" y="3243056"/>
            <a:ext cx="182896" cy="37188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885BD82-51C9-4F0C-906C-8DBA5D92853B}"/>
              </a:ext>
            </a:extLst>
          </p:cNvPr>
          <p:cNvSpPr/>
          <p:nvPr/>
        </p:nvSpPr>
        <p:spPr>
          <a:xfrm>
            <a:off x="1290776" y="204438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2400-6A2E-41A6-9F43-E2DAEBF426CB}"/>
              </a:ext>
            </a:extLst>
          </p:cNvPr>
          <p:cNvSpPr/>
          <p:nvPr/>
        </p:nvSpPr>
        <p:spPr>
          <a:xfrm>
            <a:off x="1033511" y="2000955"/>
            <a:ext cx="49710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https://www.youtube.com/watch?v=az_oouQa6VY</a:t>
            </a:r>
          </a:p>
        </p:txBody>
      </p:sp>
    </p:spTree>
    <p:extLst>
      <p:ext uri="{BB962C8B-B14F-4D97-AF65-F5344CB8AC3E}">
        <p14:creationId xmlns:p14="http://schemas.microsoft.com/office/powerpoint/2010/main" val="182041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20665</TotalTime>
  <Words>1311</Words>
  <Application>Microsoft Office PowerPoint</Application>
  <PresentationFormat>Widescreen</PresentationFormat>
  <Paragraphs>148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Thiyagarajan, Srinivasan</dc:creator>
  <cp:lastModifiedBy>Thomas, Dartayvia</cp:lastModifiedBy>
  <cp:revision>77</cp:revision>
  <dcterms:created xsi:type="dcterms:W3CDTF">2022-07-27T15:29:14Z</dcterms:created>
  <dcterms:modified xsi:type="dcterms:W3CDTF">2023-02-27T12:47:58Z</dcterms:modified>
</cp:coreProperties>
</file>